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 итоговый  проект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теме: «От чертежа к материальной модели»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Проект подготовили ученик 8Б класса МБОУ РСОШУ с УИОП:</a:t>
            </a:r>
          </a:p>
          <a:p>
            <a:r>
              <a:rPr lang="ru-RU" dirty="0" smtClean="0"/>
              <a:t>Пахомов Владислав и</a:t>
            </a:r>
          </a:p>
          <a:p>
            <a:r>
              <a:rPr lang="ru-RU" dirty="0" smtClean="0"/>
              <a:t>Кузнецов Сергей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sh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2132856"/>
            <a:ext cx="2880320" cy="30646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Базовые понятия в  3</a:t>
            </a:r>
            <a:r>
              <a:rPr lang="en-US" dirty="0" smtClean="0"/>
              <a:t>D</a:t>
            </a:r>
            <a:r>
              <a:rPr lang="ru-RU" dirty="0" smtClean="0"/>
              <a:t> моделировании</a:t>
            </a:r>
            <a:endParaRPr lang="ru-RU" dirty="0"/>
          </a:p>
        </p:txBody>
      </p:sp>
      <p:pic>
        <p:nvPicPr>
          <p:cNvPr id="5" name="Рисунок 4" descr="C:\Documents and Settings\Елена\Рабочий стол\Проектные работы 2019\Ипроект Пахомов кузнецов\чертеж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1988840"/>
            <a:ext cx="446176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827584" y="5229200"/>
            <a:ext cx="2098576" cy="418051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 6.  Меш или 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Wireframe</a:t>
            </a: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5220072" y="5229200"/>
            <a:ext cx="2098576" cy="418051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 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Чертёж автомобиля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чертежа автомобиля</a:t>
            </a:r>
            <a:endParaRPr lang="ru-RU" dirty="0"/>
          </a:p>
        </p:txBody>
      </p:sp>
      <p:pic>
        <p:nvPicPr>
          <p:cNvPr id="4" name="Содержимое 3" descr="C:\Documents and Settings\Лена\Рабочий стол\Проектные работы 2019\Ипроект Пахомов кузнецов\Attachments_vladislav.pakhomov@bk.ru_2019-04-08_14-48-04\IMG_20190209_09223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142984"/>
            <a:ext cx="275151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ена\Рабочий стол\Проектные работы 2019\Ипроект Пахомов кузнецов\Attachments_vladislav.pakhomov@bk.ru_2019-04-08_14-48-04\IMG_20190209_09273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1142984"/>
            <a:ext cx="1971062" cy="14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ена\Рабочий стол\Проектные работы 2019\Ипроект Пахомов кузнецов\Attachments_vladislav.pakhomov@bk.ru_2019-04-08_14-48-04\IMG_20190209_09292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1142984"/>
            <a:ext cx="2109929" cy="14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ена\Рабочий стол\Проектные работы 2019\Ипроект Пахомов кузнецов\Attachments_vladislav.pakhomov@bk.ru_2019-04-08_14-48-04\IMG_20190209_09314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74554" y="2786059"/>
            <a:ext cx="2089372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ена\Рабочий стол\Проектные работы 2019\Ипроект Пахомов кузнецов\Attachments_vladislav.pakhomov@bk.ru_2019-04-08_14-48-04\IMG_20190209_093657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60570" y="2786058"/>
            <a:ext cx="2268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Лена\Рабочий стол\Проектные работы 2019\Ипроект Пахомов кузнецов\Облако Mail.Ru\IMG_20190209_094144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57290" y="4500570"/>
            <a:ext cx="216336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Лена\Рабочий стол\Проектные работы 2019\Ипроект Пахомов кузнецов\Облако Mail.Ru\IMG_20190209_094727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14744" y="4500570"/>
            <a:ext cx="225526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Лена\Рабочий стол\Проектные работы 2019\Ипроект Пахомов кузнецов\Облако Mail.Ru\IMG_20190209_095501.jpg"/>
          <p:cNvPicPr/>
          <p:nvPr/>
        </p:nvPicPr>
        <p:blipFill>
          <a:blip r:embed="rId10" cstate="screen">
            <a:lum contrast="40000"/>
          </a:blip>
          <a:srcRect/>
          <a:stretch>
            <a:fillRect/>
          </a:stretch>
        </p:blipFill>
        <p:spPr bwMode="auto">
          <a:xfrm>
            <a:off x="6143636" y="4500570"/>
            <a:ext cx="2339752" cy="18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3Д модели автомобиля</a:t>
            </a:r>
            <a:endParaRPr lang="ru-RU" dirty="0"/>
          </a:p>
        </p:txBody>
      </p:sp>
      <p:pic>
        <p:nvPicPr>
          <p:cNvPr id="4" name="Рисунок 3" descr="Recording_Moment1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500166" y="1162146"/>
            <a:ext cx="2828062" cy="1590675"/>
          </a:xfrm>
          <a:prstGeom prst="rect">
            <a:avLst/>
          </a:prstGeom>
        </p:spPr>
      </p:pic>
      <p:pic>
        <p:nvPicPr>
          <p:cNvPr id="5" name="Рисунок 4" descr="Recording_Moment2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716016" y="1162146"/>
            <a:ext cx="2838450" cy="1596519"/>
          </a:xfrm>
          <a:prstGeom prst="rect">
            <a:avLst/>
          </a:prstGeom>
        </p:spPr>
      </p:pic>
      <p:pic>
        <p:nvPicPr>
          <p:cNvPr id="6" name="Рисунок 5" descr="Recording_Moment3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142844" y="2857153"/>
            <a:ext cx="2828062" cy="1628651"/>
          </a:xfrm>
          <a:prstGeom prst="rect">
            <a:avLst/>
          </a:prstGeom>
        </p:spPr>
      </p:pic>
      <p:pic>
        <p:nvPicPr>
          <p:cNvPr id="7" name="Рисунок 6" descr="Recording_Moment4.jp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3095172" y="2857496"/>
            <a:ext cx="2844997" cy="1638403"/>
          </a:xfrm>
          <a:prstGeom prst="rect">
            <a:avLst/>
          </a:prstGeom>
        </p:spPr>
      </p:pic>
      <p:pic>
        <p:nvPicPr>
          <p:cNvPr id="8" name="Рисунок 7" descr="Recording_Moment5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6047500" y="2855095"/>
            <a:ext cx="2981325" cy="1645475"/>
          </a:xfrm>
          <a:prstGeom prst="rect">
            <a:avLst/>
          </a:prstGeom>
        </p:spPr>
      </p:pic>
      <p:pic>
        <p:nvPicPr>
          <p:cNvPr id="9" name="Рисунок 8" descr="Recording_Moment6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179511" y="4643811"/>
            <a:ext cx="2811354" cy="1576663"/>
          </a:xfrm>
          <a:prstGeom prst="rect">
            <a:avLst/>
          </a:prstGeom>
        </p:spPr>
      </p:pic>
      <p:pic>
        <p:nvPicPr>
          <p:cNvPr id="10" name="Рисунок 9" descr="Recording_Moment8.jpg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3131839" y="4643446"/>
            <a:ext cx="2796942" cy="15685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84168" y="4644657"/>
            <a:ext cx="2952328" cy="15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0783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Модель имеет множественные дефекты печати, такие как: смещение основы детали, плохое качество печати, деформация . </a:t>
            </a:r>
          </a:p>
          <a:p>
            <a:r>
              <a:rPr lang="ru-RU" sz="2800" dirty="0" smtClean="0"/>
              <a:t>Эти дефекты исправимы.</a:t>
            </a:r>
            <a:endParaRPr lang="ru-RU" sz="2800" dirty="0"/>
          </a:p>
        </p:txBody>
      </p:sp>
      <p:pic>
        <p:nvPicPr>
          <p:cNvPr id="4" name="Рисунок 3" descr="C:\Documents and Settings\Елена\Local Settings\Temporary Internet Files\Content.Word\IMG_00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43512" y="3643314"/>
            <a:ext cx="3914768" cy="23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-32" y="571488"/>
            <a:ext cx="735811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+mn-lt"/>
                <a:cs typeface="Times New Roman" pitchFamily="18" charset="0"/>
              </a:rPr>
              <a:t>Ручная  обработка модели.</a:t>
            </a:r>
            <a:br>
              <a:rPr lang="ru-RU" sz="40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/>
                <a:latin typeface="+mn-lt"/>
              </a:rPr>
              <a:t>Устранение дефектов</a:t>
            </a:r>
            <a:br>
              <a:rPr lang="ru-RU" sz="4000" dirty="0" smtClean="0">
                <a:effectLst/>
                <a:latin typeface="+mn-lt"/>
              </a:rPr>
            </a:br>
            <a:endParaRPr lang="ru-RU" sz="4000" dirty="0">
              <a:effectLst/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Дефекты автомобиля исправляются при помощи стачивания, деформации при нагревании, зашкуривания и шпатлевания.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" y="571488"/>
            <a:ext cx="735811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+mn-lt"/>
                <a:cs typeface="Times New Roman" pitchFamily="18" charset="0"/>
              </a:rPr>
              <a:t>Ручная  обработка модели.</a:t>
            </a:r>
            <a:br>
              <a:rPr lang="ru-RU" sz="40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4000" dirty="0" smtClean="0">
                <a:effectLst/>
                <a:latin typeface="+mn-lt"/>
              </a:rPr>
              <a:t>Устранение дефектов</a:t>
            </a:r>
            <a:br>
              <a:rPr lang="ru-RU" sz="4000" dirty="0" smtClean="0">
                <a:effectLst/>
                <a:latin typeface="+mn-lt"/>
              </a:rPr>
            </a:br>
            <a:endParaRPr lang="ru-RU" sz="4000" dirty="0">
              <a:effectLst/>
              <a:latin typeface="+mn-lt"/>
            </a:endParaRPr>
          </a:p>
        </p:txBody>
      </p:sp>
      <p:pic>
        <p:nvPicPr>
          <p:cNvPr id="4" name="Рисунок 3" descr="C:\Documents and Settings\Елена\Local Settings\Temporary Internet Files\Content.Word\IMG_00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214686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Елена\Local Settings\Temporary Internet Files\Content.Word\IMG_003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214686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Перед покраской обязательно обезжиривается модель. Покраска осуществлялась при помощи черной аэрозольной краски.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C:\Documents and Settings\Елена\Local Settings\Temporary Internet Files\Content.Word\IMG_00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589" y="3933056"/>
            <a:ext cx="27832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Елена\Local Settings\Temporary Internet Files\Content.Word\IMG_009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28941" y="3933056"/>
            <a:ext cx="278322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Елена\Local Settings\Temporary Internet Files\Content.Word\IMG_005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60780" y="3933056"/>
            <a:ext cx="27832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-32" y="571488"/>
            <a:ext cx="7358114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Ручная  обработка модели.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ea typeface="+mj-ea"/>
                <a:cs typeface="+mj-cs"/>
              </a:rPr>
              <a:t>Покраска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/>
              <a:t>3Д печать – это набирающая  популярность технология. </a:t>
            </a:r>
          </a:p>
          <a:p>
            <a:pPr algn="just"/>
            <a:r>
              <a:rPr lang="ru-RU" sz="2800" dirty="0" smtClean="0"/>
              <a:t>С помощью 3Д принтера мы можем создавать то, о чём люди лет 50 назад и подумать не могли.</a:t>
            </a:r>
          </a:p>
          <a:p>
            <a:pPr algn="just"/>
            <a:r>
              <a:rPr lang="ru-RU" sz="2800" dirty="0" smtClean="0"/>
              <a:t>В наших условиях технология может приводить к некоторым ошибкам печати, дефектам, хотя ошибки не критичны и их можно исправить обычными столярными методами </a:t>
            </a:r>
            <a:r>
              <a:rPr lang="ru-RU" sz="2800" smtClean="0"/>
              <a:t>вроде шпатлевки</a:t>
            </a:r>
            <a:r>
              <a:rPr lang="ru-RU" sz="2800" dirty="0" smtClean="0"/>
              <a:t>, зашкуривания, обработкой химическими веществами и другие методы.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</a:t>
            </a:r>
            <a:r>
              <a:rPr lang="en-US" sz="3200" dirty="0" smtClean="0"/>
              <a:t>D-</a:t>
            </a:r>
            <a:r>
              <a:rPr lang="ru-RU" sz="3200" dirty="0" smtClean="0"/>
              <a:t>печать используется везде: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2048" y="2428868"/>
            <a:ext cx="3163844" cy="177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2435156"/>
            <a:ext cx="2155850" cy="177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2060848"/>
            <a:ext cx="3204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нанотехнологиях</a:t>
            </a:r>
            <a:endParaRPr lang="ru-RU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5566" y="2490258"/>
            <a:ext cx="2991276" cy="172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54768" y="2059536"/>
            <a:ext cx="2160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медицине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28596" y="4214818"/>
            <a:ext cx="871540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8" y="2059536"/>
            <a:ext cx="30718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космических технологиях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0118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</a:t>
            </a:r>
            <a:r>
              <a:rPr lang="en-US" sz="3200" dirty="0" smtClean="0"/>
              <a:t>D-</a:t>
            </a:r>
            <a:r>
              <a:rPr lang="ru-RU" sz="3200" dirty="0" smtClean="0"/>
              <a:t>печать стала популярной  среди широких масс людей достаточно недавно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Рисунок 3" descr="Главн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4496" y="2214554"/>
            <a:ext cx="7092280" cy="3989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связи с ростом количества производства на основе технологий 3</a:t>
            </a:r>
            <a:r>
              <a:rPr lang="en-US" sz="3200" dirty="0" smtClean="0"/>
              <a:t>D</a:t>
            </a:r>
            <a:r>
              <a:rPr lang="ru-RU" sz="3200" dirty="0" smtClean="0"/>
              <a:t> печати, изучение способов создания материальных объектов с помощью 3</a:t>
            </a:r>
            <a:r>
              <a:rPr lang="en-US" sz="3200" dirty="0" smtClean="0"/>
              <a:t>D</a:t>
            </a:r>
            <a:r>
              <a:rPr lang="ru-RU" sz="3200" dirty="0" smtClean="0"/>
              <a:t>-моделирования и их последующей печати, достаточно актуально.</a:t>
            </a:r>
          </a:p>
          <a:p>
            <a:r>
              <a:rPr lang="ru-RU" sz="3200" dirty="0" smtClean="0"/>
              <a:t>Профессии инженерной направленности популярны среди молодежи.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Трехмерное представление является наиболее наглядным, точным и полным источником информации об объекте. </a:t>
            </a:r>
          </a:p>
          <a:p>
            <a:r>
              <a:rPr lang="ru-RU" sz="3200" dirty="0" smtClean="0"/>
              <a:t>Моделирование трехмерной модели — достаточно сложный процесс, который требует не только знаний компьютерных программ и основ проектирования, а также пространственного мышления. </a:t>
            </a:r>
          </a:p>
          <a:p>
            <a:r>
              <a:rPr lang="ru-RU" sz="3200" dirty="0" smtClean="0"/>
              <a:t>Возникает  </a:t>
            </a:r>
            <a:r>
              <a:rPr lang="ru-RU" sz="3200" b="1" i="1" dirty="0" smtClean="0"/>
              <a:t>проблема </a:t>
            </a:r>
            <a:r>
              <a:rPr lang="ru-RU" sz="3200" dirty="0" smtClean="0"/>
              <a:t> в выборе методов  и приемов создания трехмерной модели для печати.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Используя прием выдавливания трехмерной  модели по чертежу можно создать  с помощью 3</a:t>
            </a:r>
            <a:r>
              <a:rPr lang="en-US" sz="3200" dirty="0" smtClean="0"/>
              <a:t>D</a:t>
            </a:r>
            <a:r>
              <a:rPr lang="ru-RU" sz="3200" dirty="0" smtClean="0"/>
              <a:t> печати полноценную материальную  модель. 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Создать  материальную модели машины на основе трехмерного моделирования по  чертежу.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 создания модели был сведен 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решению задач: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литературных источников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чертежа модели на бумажной основе.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 компьютерной 3D – модели  по чертежу.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Печать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модели на школьном принтере.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Исправление дефектов распечатанной модели посредством ручной обработки.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Изучение литературных источников, конструирование, </a:t>
            </a:r>
          </a:p>
          <a:p>
            <a:pPr>
              <a:buNone/>
            </a:pPr>
            <a:r>
              <a:rPr lang="ru-RU" sz="3200" dirty="0" smtClean="0"/>
              <a:t>   моделирование, </a:t>
            </a:r>
          </a:p>
          <a:p>
            <a:pPr>
              <a:buNone/>
            </a:pPr>
            <a:r>
              <a:rPr lang="ru-RU" sz="3200" dirty="0" smtClean="0"/>
              <a:t>   3</a:t>
            </a:r>
            <a:r>
              <a:rPr lang="en-US" sz="3200" dirty="0" smtClean="0"/>
              <a:t>D</a:t>
            </a:r>
            <a:r>
              <a:rPr lang="ru-RU" sz="3200" dirty="0" smtClean="0"/>
              <a:t> печать, </a:t>
            </a:r>
          </a:p>
          <a:p>
            <a:pPr>
              <a:buNone/>
            </a:pPr>
            <a:r>
              <a:rPr lang="ru-RU" sz="3200" dirty="0" smtClean="0"/>
              <a:t>   анализ.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429000"/>
            <a:ext cx="2098576" cy="41805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Рисунок 1.  Вершина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Базовые понятия в  3</a:t>
            </a:r>
            <a:r>
              <a:rPr lang="en-US" dirty="0" smtClean="0"/>
              <a:t>D</a:t>
            </a:r>
            <a:r>
              <a:rPr lang="ru-RU" dirty="0" smtClean="0"/>
              <a:t> моделировании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628800"/>
            <a:ext cx="189801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1628800"/>
            <a:ext cx="1895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628800"/>
            <a:ext cx="2000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"/>
          <p:cNvSpPr txBox="1">
            <a:spLocks/>
          </p:cNvSpPr>
          <p:nvPr/>
        </p:nvSpPr>
        <p:spPr>
          <a:xfrm>
            <a:off x="3419872" y="3429000"/>
            <a:ext cx="2098576" cy="41805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 2.  Ребро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>
          <a:xfrm>
            <a:off x="6660232" y="3429000"/>
            <a:ext cx="2098576" cy="41805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 3.  Полигон 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0" y="4071942"/>
            <a:ext cx="3456384" cy="1581009"/>
            <a:chOff x="611560" y="4429132"/>
            <a:chExt cx="3456384" cy="1581009"/>
          </a:xfrm>
        </p:grpSpPr>
        <p:pic>
          <p:nvPicPr>
            <p:cNvPr id="7" name="Рисунок 6"/>
            <p:cNvPicPr/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83568" y="4429132"/>
              <a:ext cx="154305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/>
            <p:cNvPicPr/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195736" y="4429132"/>
              <a:ext cx="18446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одержимое 1"/>
            <p:cNvSpPr txBox="1">
              <a:spLocks/>
            </p:cNvSpPr>
            <p:nvPr/>
          </p:nvSpPr>
          <p:spPr>
            <a:xfrm>
              <a:off x="611560" y="5592090"/>
              <a:ext cx="3456384" cy="418051"/>
            </a:xfrm>
            <a:prstGeom prst="rect">
              <a:avLst/>
            </a:prstGeom>
          </p:spPr>
          <p:txBody>
            <a:bodyPr vert="horz">
              <a:normAutofit fontScale="55000" lnSpcReduction="20000"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ru-RU" sz="27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Рисунок 4.  Процесс экструдирования </a:t>
              </a:r>
              <a:endPara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00562" y="4071942"/>
            <a:ext cx="4499992" cy="2369677"/>
            <a:chOff x="4500562" y="4357694"/>
            <a:chExt cx="4499992" cy="2369677"/>
          </a:xfrm>
        </p:grpSpPr>
        <p:pic>
          <p:nvPicPr>
            <p:cNvPr id="9" name="Рисунок 8"/>
            <p:cNvPicPr/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732240" y="4357694"/>
              <a:ext cx="204787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/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788024" y="4357694"/>
              <a:ext cx="19621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одержимое 1"/>
            <p:cNvSpPr txBox="1">
              <a:spLocks/>
            </p:cNvSpPr>
            <p:nvPr/>
          </p:nvSpPr>
          <p:spPr>
            <a:xfrm>
              <a:off x="4500562" y="6309320"/>
              <a:ext cx="4499992" cy="41805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65760" lvl="0" indent="-256032" algn="ctr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ru-RU" sz="1500" i="1" dirty="0" smtClean="0"/>
                <a:t>Рисунок 5. Результат применения инструмента «Создать ребро»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415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Индивидуальный итоговый  проект По теме: «От чертежа к материальной модели»</vt:lpstr>
      <vt:lpstr>Введение</vt:lpstr>
      <vt:lpstr>Введение</vt:lpstr>
      <vt:lpstr>Актуальность</vt:lpstr>
      <vt:lpstr>Проблема</vt:lpstr>
      <vt:lpstr>Гипотеза</vt:lpstr>
      <vt:lpstr>Цель проекта</vt:lpstr>
      <vt:lpstr>Методы</vt:lpstr>
      <vt:lpstr>Базовые понятия в  3D моделировании</vt:lpstr>
      <vt:lpstr>Базовые понятия в  3D моделировании</vt:lpstr>
      <vt:lpstr>Создание чертежа автомобиля</vt:lpstr>
      <vt:lpstr>Создание 3Д модели автомобиля</vt:lpstr>
      <vt:lpstr>Ручная  обработка модели. Устранение дефектов </vt:lpstr>
      <vt:lpstr>Ручная  обработка модели. Устранение дефектов </vt:lpstr>
      <vt:lpstr>Слайд 15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итоговый  проект По теме: «От чертежа к материальной модели»</dc:title>
  <dc:creator>Владислав Пахомов</dc:creator>
  <cp:lastModifiedBy>Елена</cp:lastModifiedBy>
  <cp:revision>26</cp:revision>
  <dcterms:created xsi:type="dcterms:W3CDTF">2019-04-09T18:27:31Z</dcterms:created>
  <dcterms:modified xsi:type="dcterms:W3CDTF">2020-01-02T19:26:20Z</dcterms:modified>
</cp:coreProperties>
</file>